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301" r:id="rId2"/>
    <p:sldId id="295" r:id="rId3"/>
    <p:sldId id="357" r:id="rId4"/>
    <p:sldId id="408" r:id="rId5"/>
    <p:sldId id="409" r:id="rId6"/>
    <p:sldId id="410" r:id="rId7"/>
    <p:sldId id="411" r:id="rId8"/>
    <p:sldId id="412" r:id="rId9"/>
    <p:sldId id="413" r:id="rId10"/>
    <p:sldId id="421" r:id="rId11"/>
    <p:sldId id="422" r:id="rId12"/>
    <p:sldId id="423" r:id="rId13"/>
    <p:sldId id="424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黑体" panose="02010609060101010101" pitchFamily="49" charset="-122"/>
      <p:regular r:id="rId20"/>
    </p:embeddedFont>
    <p:embeddedFont>
      <p:font typeface="微软雅黑" panose="020B0503020204020204" pitchFamily="34" charset="-122"/>
      <p:regular r:id="rId21"/>
      <p:bold r:id="rId22"/>
    </p:embeddedFont>
    <p:embeddedFont>
      <p:font typeface="微软雅黑" panose="020B0503020204020204" pitchFamily="34" charset="-122"/>
      <p:regular r:id="rId21"/>
      <p:bold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23A"/>
    <a:srgbClr val="CCFFFF"/>
    <a:srgbClr val="5380F7"/>
    <a:srgbClr val="99CCFF"/>
    <a:srgbClr val="1A3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6525" autoAdjust="0"/>
  </p:normalViewPr>
  <p:slideViewPr>
    <p:cSldViewPr snapToGrid="0">
      <p:cViewPr>
        <p:scale>
          <a:sx n="150" d="100"/>
          <a:sy n="150" d="100"/>
        </p:scale>
        <p:origin x="438" y="2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hdphoto1.wdp>
</file>

<file path=ppt/media/image1.jpe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83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00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772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665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937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462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208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44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436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853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55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9" r:id="rId16"/>
  </p:sldLayoutIdLst>
  <p:transition spd="slow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20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21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22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23.png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hyperlink" Target="https://baike.baidu.com/item/%E8%9C%98%E8%9B%9B/8135707" TargetMode="Externa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emf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17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D841498-0FE3-43BA-8F7F-B30E65872CA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44"/>
          <a:stretch/>
        </p:blipFill>
        <p:spPr>
          <a:xfrm>
            <a:off x="49949" y="-207860"/>
            <a:ext cx="3335269" cy="45704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3000056"/>
            <a:ext cx="9144000" cy="1648144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012" y="285261"/>
            <a:ext cx="1967244" cy="196697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058" y="172514"/>
            <a:ext cx="2230535" cy="223023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17F3D21E-66A1-4301-86D0-8142189D85FB}"/>
              </a:ext>
            </a:extLst>
          </p:cNvPr>
          <p:cNvGrpSpPr/>
          <p:nvPr/>
        </p:nvGrpSpPr>
        <p:grpSpPr>
          <a:xfrm>
            <a:off x="2364735" y="3319551"/>
            <a:ext cx="7300087" cy="1407952"/>
            <a:chOff x="2887619" y="3262679"/>
            <a:chExt cx="6201036" cy="1195980"/>
          </a:xfrm>
        </p:grpSpPr>
        <p:sp>
          <p:nvSpPr>
            <p:cNvPr id="23" name="圆角矩形 22"/>
            <p:cNvSpPr/>
            <p:nvPr/>
          </p:nvSpPr>
          <p:spPr>
            <a:xfrm>
              <a:off x="3820595" y="3819621"/>
              <a:ext cx="4391725" cy="431915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3" tIns="45706" rIns="91413" bIns="45706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399584" y="3783053"/>
              <a:ext cx="3897166" cy="461637"/>
            </a:xfrm>
            <a:prstGeom prst="rect">
              <a:avLst/>
            </a:prstGeom>
            <a:noFill/>
          </p:spPr>
          <p:txBody>
            <a:bodyPr wrap="none" lIns="91413" tIns="45706" rIns="91413" bIns="45706" rtlCol="0">
              <a:sp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入门到精通无阻碍的教程！</a:t>
              </a:r>
            </a:p>
          </p:txBody>
        </p:sp>
        <p:grpSp>
          <p:nvGrpSpPr>
            <p:cNvPr id="25" name="Group 91"/>
            <p:cNvGrpSpPr/>
            <p:nvPr/>
          </p:nvGrpSpPr>
          <p:grpSpPr bwMode="auto">
            <a:xfrm>
              <a:off x="3858843" y="3841901"/>
              <a:ext cx="390552" cy="616758"/>
              <a:chOff x="936" y="1480"/>
              <a:chExt cx="1589" cy="2510"/>
            </a:xfrm>
          </p:grpSpPr>
          <p:grpSp>
            <p:nvGrpSpPr>
              <p:cNvPr id="26" name="组合 33"/>
              <p:cNvGrpSpPr/>
              <p:nvPr/>
            </p:nvGrpSpPr>
            <p:grpSpPr bwMode="auto">
              <a:xfrm>
                <a:off x="985" y="1583"/>
                <a:ext cx="1441" cy="2407"/>
                <a:chOff x="1754168" y="3653262"/>
                <a:chExt cx="1857599" cy="3107815"/>
              </a:xfrm>
            </p:grpSpPr>
            <p:sp>
              <p:nvSpPr>
                <p:cNvPr id="31" name="椭圆 30"/>
                <p:cNvSpPr/>
                <p:nvPr/>
              </p:nvSpPr>
              <p:spPr>
                <a:xfrm>
                  <a:off x="1754168" y="3653262"/>
                  <a:ext cx="1857599" cy="1857597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>
                  <a:innerShdw blurRad="88900" dist="635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anchor="ctr"/>
                <a:lstStyle/>
                <a:p>
                  <a:pPr algn="ctr">
                    <a:defRPr/>
                  </a:pPr>
                  <a:endParaRPr lang="zh-CN" altLang="en-US" sz="3000">
                    <a:latin typeface="+mj-lt"/>
                    <a:ea typeface="方正超粗黑简体" pitchFamily="65" charset="-122"/>
                  </a:endParaRPr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1911556" y="3810650"/>
                  <a:ext cx="1542822" cy="1542820"/>
                </a:xfrm>
                <a:prstGeom prst="ellipse">
                  <a:avLst/>
                </a:prstGeom>
                <a:solidFill>
                  <a:srgbClr val="C20100"/>
                </a:solidFill>
                <a:ln w="28575">
                  <a:gradFill flip="none" rotWithShape="1">
                    <a:gsLst>
                      <a:gs pos="100000">
                        <a:srgbClr val="FFFFFF"/>
                      </a:gs>
                      <a:gs pos="0">
                        <a:srgbClr val="CECED0"/>
                      </a:gs>
                    </a:gsLst>
                    <a:lin ang="13500000" scaled="1"/>
                    <a:tileRect/>
                  </a:gradFill>
                </a:ln>
                <a:effectLst>
                  <a:outerShdw blurRad="190500" dist="88900" dir="2700000" algn="tl" rotWithShape="0">
                    <a:prstClr val="black">
                      <a:alpha val="3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33" name="椭圆 32"/>
                <p:cNvSpPr/>
                <p:nvPr/>
              </p:nvSpPr>
              <p:spPr>
                <a:xfrm>
                  <a:off x="1890879" y="3789973"/>
                  <a:ext cx="1584176" cy="158417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innerShdw blurRad="88900" dist="635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anchor="ctr"/>
                <a:lstStyle/>
                <a:p>
                  <a:pPr algn="ctr">
                    <a:defRPr/>
                  </a:pPr>
                  <a:endParaRPr lang="zh-CN" altLang="en-US" sz="3000">
                    <a:solidFill>
                      <a:srgbClr val="0087CF"/>
                    </a:solidFill>
                    <a:latin typeface="+mj-lt"/>
                    <a:ea typeface="方正超粗黑简体" pitchFamily="65" charset="-122"/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2196990" y="4093185"/>
                  <a:ext cx="968886" cy="266789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pitchFamily="2" charset="-122"/>
                    </a:defRPr>
                  </a:lvl9pPr>
                </a:lstStyle>
                <a:p>
                  <a:pPr algn="ctr"/>
                  <a:endParaRPr lang="zh-CN" altLang="zh-CN" sz="2700" b="1">
                    <a:solidFill>
                      <a:srgbClr val="CA0098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grpSp>
            <p:nvGrpSpPr>
              <p:cNvPr id="27" name="组合 4"/>
              <p:cNvGrpSpPr/>
              <p:nvPr/>
            </p:nvGrpSpPr>
            <p:grpSpPr bwMode="auto">
              <a:xfrm>
                <a:off x="936" y="1480"/>
                <a:ext cx="1589" cy="1588"/>
                <a:chOff x="3733576" y="3930057"/>
                <a:chExt cx="1801556" cy="1800152"/>
              </a:xfrm>
            </p:grpSpPr>
            <p:sp>
              <p:nvSpPr>
                <p:cNvPr id="28" name="椭圆 27"/>
                <p:cNvSpPr/>
                <p:nvPr/>
              </p:nvSpPr>
              <p:spPr>
                <a:xfrm>
                  <a:off x="4003576" y="4200057"/>
                  <a:ext cx="1260000" cy="1260000"/>
                </a:xfrm>
                <a:prstGeom prst="ellipse">
                  <a:avLst/>
                </a:prstGeom>
                <a:noFill/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9" name="任意多边形 6"/>
                <p:cNvSpPr/>
                <p:nvPr/>
              </p:nvSpPr>
              <p:spPr>
                <a:xfrm>
                  <a:off x="3734710" y="3930057"/>
                  <a:ext cx="1800422" cy="1800152"/>
                </a:xfrm>
                <a:custGeom>
                  <a:avLst/>
                  <a:gdLst>
                    <a:gd name="connsiteX0" fmla="*/ 900000 w 1800000"/>
                    <a:gd name="connsiteY0" fmla="*/ 0 h 1800000"/>
                    <a:gd name="connsiteX1" fmla="*/ 1800000 w 1800000"/>
                    <a:gd name="connsiteY1" fmla="*/ 900000 h 1800000"/>
                    <a:gd name="connsiteX2" fmla="*/ 900000 w 1800000"/>
                    <a:gd name="connsiteY2" fmla="*/ 1800000 h 1800000"/>
                    <a:gd name="connsiteX3" fmla="*/ 0 w 1800000"/>
                    <a:gd name="connsiteY3" fmla="*/ 900000 h 1800000"/>
                    <a:gd name="connsiteX4" fmla="*/ 900000 w 1800000"/>
                    <a:gd name="connsiteY4" fmla="*/ 0 h 1800000"/>
                    <a:gd name="connsiteX5" fmla="*/ 900000 w 1800000"/>
                    <a:gd name="connsiteY5" fmla="*/ 270000 h 1800000"/>
                    <a:gd name="connsiteX6" fmla="*/ 270000 w 1800000"/>
                    <a:gd name="connsiteY6" fmla="*/ 900000 h 1800000"/>
                    <a:gd name="connsiteX7" fmla="*/ 900000 w 1800000"/>
                    <a:gd name="connsiteY7" fmla="*/ 1530000 h 1800000"/>
                    <a:gd name="connsiteX8" fmla="*/ 1530000 w 1800000"/>
                    <a:gd name="connsiteY8" fmla="*/ 900000 h 1800000"/>
                    <a:gd name="connsiteX9" fmla="*/ 900000 w 1800000"/>
                    <a:gd name="connsiteY9" fmla="*/ 270000 h 180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00000" h="1800000">
                      <a:moveTo>
                        <a:pt x="900000" y="0"/>
                      </a:moveTo>
                      <a:cubicBezTo>
                        <a:pt x="1397056" y="0"/>
                        <a:pt x="1800000" y="402944"/>
                        <a:pt x="1800000" y="900000"/>
                      </a:cubicBezTo>
                      <a:cubicBezTo>
                        <a:pt x="1800000" y="1397056"/>
                        <a:pt x="1397056" y="1800000"/>
                        <a:pt x="900000" y="1800000"/>
                      </a:cubicBezTo>
                      <a:cubicBezTo>
                        <a:pt x="402944" y="1800000"/>
                        <a:pt x="0" y="1397056"/>
                        <a:pt x="0" y="900000"/>
                      </a:cubicBezTo>
                      <a:cubicBezTo>
                        <a:pt x="0" y="402944"/>
                        <a:pt x="402944" y="0"/>
                        <a:pt x="900000" y="0"/>
                      </a:cubicBezTo>
                      <a:close/>
                      <a:moveTo>
                        <a:pt x="900000" y="270000"/>
                      </a:moveTo>
                      <a:cubicBezTo>
                        <a:pt x="552061" y="270000"/>
                        <a:pt x="270000" y="552061"/>
                        <a:pt x="270000" y="900000"/>
                      </a:cubicBezTo>
                      <a:cubicBezTo>
                        <a:pt x="270000" y="1247939"/>
                        <a:pt x="552061" y="1530000"/>
                        <a:pt x="900000" y="1530000"/>
                      </a:cubicBezTo>
                      <a:cubicBezTo>
                        <a:pt x="1247939" y="1530000"/>
                        <a:pt x="1530000" y="1247939"/>
                        <a:pt x="1530000" y="900000"/>
                      </a:cubicBezTo>
                      <a:cubicBezTo>
                        <a:pt x="1530000" y="552061"/>
                        <a:pt x="1247939" y="270000"/>
                        <a:pt x="900000" y="27000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0F0F0"/>
                    </a:gs>
                    <a:gs pos="100000">
                      <a:srgbClr val="DBDBDB"/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0" name="椭圆 7"/>
                <p:cNvSpPr/>
                <p:nvPr/>
              </p:nvSpPr>
              <p:spPr>
                <a:xfrm>
                  <a:off x="3733576" y="3930057"/>
                  <a:ext cx="1800000" cy="1800000"/>
                </a:xfrm>
                <a:prstGeom prst="ellipse">
                  <a:avLst/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2" name="TextBox 1"/>
            <p:cNvSpPr txBox="1"/>
            <p:nvPr/>
          </p:nvSpPr>
          <p:spPr>
            <a:xfrm>
              <a:off x="2887619" y="3262679"/>
              <a:ext cx="6201036" cy="444424"/>
            </a:xfrm>
            <a:prstGeom prst="rect">
              <a:avLst/>
            </a:prstGeom>
            <a:noFill/>
          </p:spPr>
          <p:txBody>
            <a:bodyPr wrap="square" lIns="91413" tIns="45706" rIns="91413" bIns="45706" rtlCol="0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python</a:t>
              </a:r>
              <a:r>
                <a:rPr lang="zh-CN" altLang="en-US" sz="28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零基础到精通自学指南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56127" y="3295214"/>
            <a:ext cx="2773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主讲人：龙豪杰　笔名：老豪</a:t>
            </a:r>
            <a:endParaRPr lang="en-US" altLang="zh-CN" sz="14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503643-6B6A-41A3-B2CF-94379BC5D43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417" y="875504"/>
            <a:ext cx="1202828" cy="993059"/>
          </a:xfrm>
          <a:prstGeom prst="rect">
            <a:avLst/>
          </a:prstGeom>
        </p:spPr>
      </p:pic>
      <p:sp>
        <p:nvSpPr>
          <p:cNvPr id="52" name="TextBox 40">
            <a:extLst>
              <a:ext uri="{FF2B5EF4-FFF2-40B4-BE49-F238E27FC236}">
                <a16:creationId xmlns:a16="http://schemas.microsoft.com/office/drawing/2014/main" id="{F57D4B3D-D1F3-4F89-B067-A0A15F2E8A0B}"/>
              </a:ext>
            </a:extLst>
          </p:cNvPr>
          <p:cNvSpPr txBox="1"/>
          <p:nvPr/>
        </p:nvSpPr>
        <p:spPr>
          <a:xfrm>
            <a:off x="4932430" y="1650002"/>
            <a:ext cx="10823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spc="300">
                <a:latin typeface="黑体" panose="02010609060101010101" pitchFamily="49" charset="-122"/>
                <a:ea typeface="黑体" panose="02010609060101010101" pitchFamily="49" charset="-122"/>
              </a:rPr>
              <a:t>优频课教育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AC3E5A07-E066-42AE-8D0B-48B9DCF9D446}"/>
              </a:ext>
            </a:extLst>
          </p:cNvPr>
          <p:cNvCxnSpPr/>
          <p:nvPr/>
        </p:nvCxnSpPr>
        <p:spPr>
          <a:xfrm>
            <a:off x="3190875" y="3150564"/>
            <a:ext cx="0" cy="142143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0C6B3CDA-DC08-4CAE-85E0-714FDD9B5567}"/>
              </a:ext>
            </a:extLst>
          </p:cNvPr>
          <p:cNvSpPr/>
          <p:nvPr/>
        </p:nvSpPr>
        <p:spPr>
          <a:xfrm>
            <a:off x="-35777" y="3734930"/>
            <a:ext cx="32624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做学员都能学会的课程</a:t>
            </a:r>
            <a:endParaRPr lang="en-US" altLang="zh-CN" sz="200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200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  当对教育有情怀的讲师！</a:t>
            </a:r>
            <a:endParaRPr lang="zh-CN" altLang="en-US" sz="2000" b="0" cap="none" spc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7C8304E-EAC2-4A89-AEF0-0A6BC70644AD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EF495BB-F64C-4A17-A374-327E4727A7FD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781DD4B-7DA3-4A3F-AF7A-244AFE1F7D3C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0666688-A3D8-46B7-B8D3-F084D03948F3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2" name="圆角矩形 104">
                <a:extLst>
                  <a:ext uri="{FF2B5EF4-FFF2-40B4-BE49-F238E27FC236}">
                    <a16:creationId xmlns:a16="http://schemas.microsoft.com/office/drawing/2014/main" id="{BE067E88-A385-4306-8279-307AE621245D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105">
                <a:extLst>
                  <a:ext uri="{FF2B5EF4-FFF2-40B4-BE49-F238E27FC236}">
                    <a16:creationId xmlns:a16="http://schemas.microsoft.com/office/drawing/2014/main" id="{9D919DAD-82C9-4A26-A3A6-53D4A34A8839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812D3B5-3FCC-48A9-BC62-820DC23BD06D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EC553BE6-F34B-45E3-9EB7-C2EAB2B55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3220" y="1733187"/>
            <a:ext cx="4237558" cy="2693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9501218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7C8304E-EAC2-4A89-AEF0-0A6BC70644AD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EF495BB-F64C-4A17-A374-327E4727A7FD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22.4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伪装浏览器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781DD4B-7DA3-4A3F-AF7A-244AFE1F7D3C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0666688-A3D8-46B7-B8D3-F084D03948F3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2" name="圆角矩形 104">
                <a:extLst>
                  <a:ext uri="{FF2B5EF4-FFF2-40B4-BE49-F238E27FC236}">
                    <a16:creationId xmlns:a16="http://schemas.microsoft.com/office/drawing/2014/main" id="{BE067E88-A385-4306-8279-307AE621245D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105">
                <a:extLst>
                  <a:ext uri="{FF2B5EF4-FFF2-40B4-BE49-F238E27FC236}">
                    <a16:creationId xmlns:a16="http://schemas.microsoft.com/office/drawing/2014/main" id="{9D919DAD-82C9-4A26-A3A6-53D4A34A8839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812D3B5-3FCC-48A9-BC62-820DC23BD06D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伪装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4F5FC107-BC79-4939-871B-5E046DF89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368" y="1802189"/>
            <a:ext cx="5693697" cy="273170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9519969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7C8304E-EAC2-4A89-AEF0-0A6BC70644AD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B1F2819-672E-4E32-BD5F-99CCCE9A7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5693" y="1622075"/>
            <a:ext cx="5120456" cy="31547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id="{30EC74DD-E2A3-4AE4-A2D9-54DFBE71D36A}"/>
              </a:ext>
            </a:extLst>
          </p:cNvPr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475A732-34C1-4539-B3E2-B3666DB53D8A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22.5 opener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定义全局设置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64E01149-9CBF-4829-AF3E-B4C30B469AF4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09E9C43-CA5C-4A84-A47F-69BB1C8111E7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8" name="圆角矩形 104">
                <a:extLst>
                  <a:ext uri="{FF2B5EF4-FFF2-40B4-BE49-F238E27FC236}">
                    <a16:creationId xmlns:a16="http://schemas.microsoft.com/office/drawing/2014/main" id="{F4309D77-489B-4466-A2BB-5E4BF049F4B4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圆角矩形 105">
                <a:extLst>
                  <a:ext uri="{FF2B5EF4-FFF2-40B4-BE49-F238E27FC236}">
                    <a16:creationId xmlns:a16="http://schemas.microsoft.com/office/drawing/2014/main" id="{B8599612-3306-4CD7-A3B3-04D0A29B945C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BDC0702-38F1-4063-9374-335A3431621A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伪装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80745185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7C8304E-EAC2-4A89-AEF0-0A6BC70644AD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AA326AD-186A-4E82-9AA7-A03B35DCD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220" y="2008898"/>
            <a:ext cx="6922115" cy="171855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AC0D186-D3D7-4306-88B7-2E6238B20F5B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22.5 opener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定义全局设置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6133803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8283"/>
            <a:ext cx="4419600" cy="5181783"/>
          </a:xfrm>
          <a:prstGeom prst="rect">
            <a:avLst/>
          </a:prstGeom>
          <a:solidFill>
            <a:srgbClr val="538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ACFCCE-0400-448A-B28F-C6CDC04123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14" y="1673448"/>
            <a:ext cx="2004477" cy="2286665"/>
          </a:xfrm>
          <a:prstGeom prst="rect">
            <a:avLst/>
          </a:prstGeom>
        </p:spPr>
      </p:pic>
      <p:grpSp>
        <p:nvGrpSpPr>
          <p:cNvPr id="36" name="组合 35">
            <a:extLst>
              <a:ext uri="{FF2B5EF4-FFF2-40B4-BE49-F238E27FC236}">
                <a16:creationId xmlns:a16="http://schemas.microsoft.com/office/drawing/2014/main" id="{BE5AA2F9-000E-460A-B5A5-6F153B315901}"/>
              </a:ext>
            </a:extLst>
          </p:cNvPr>
          <p:cNvGrpSpPr/>
          <p:nvPr/>
        </p:nvGrpSpPr>
        <p:grpSpPr>
          <a:xfrm rot="5400000">
            <a:off x="4385987" y="513787"/>
            <a:ext cx="1173267" cy="4115928"/>
            <a:chOff x="4013612" y="985436"/>
            <a:chExt cx="1443428" cy="3314468"/>
          </a:xfrm>
        </p:grpSpPr>
        <p:sp>
          <p:nvSpPr>
            <p:cNvPr id="39" name="圆角矩形 104">
              <a:extLst>
                <a:ext uri="{FF2B5EF4-FFF2-40B4-BE49-F238E27FC236}">
                  <a16:creationId xmlns:a16="http://schemas.microsoft.com/office/drawing/2014/main" id="{26081BD3-A78F-4013-A6C2-EAF75A33E3B0}"/>
                </a:ext>
              </a:extLst>
            </p:cNvPr>
            <p:cNvSpPr/>
            <p:nvPr/>
          </p:nvSpPr>
          <p:spPr>
            <a:xfrm rot="5400000">
              <a:off x="3078092" y="1920956"/>
              <a:ext cx="3314468" cy="1443428"/>
            </a:xfrm>
            <a:prstGeom prst="roundRect">
              <a:avLst>
                <a:gd name="adj" fmla="val 50000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105">
              <a:extLst>
                <a:ext uri="{FF2B5EF4-FFF2-40B4-BE49-F238E27FC236}">
                  <a16:creationId xmlns:a16="http://schemas.microsoft.com/office/drawing/2014/main" id="{3664ADFC-6AEC-4E8E-BC7A-F6B00AB8F6F1}"/>
                </a:ext>
              </a:extLst>
            </p:cNvPr>
            <p:cNvSpPr/>
            <p:nvPr/>
          </p:nvSpPr>
          <p:spPr>
            <a:xfrm rot="5400000">
              <a:off x="3109761" y="1976006"/>
              <a:ext cx="3251129" cy="1352701"/>
            </a:xfrm>
            <a:prstGeom prst="roundRect">
              <a:avLst>
                <a:gd name="adj" fmla="val 50000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69137" y="2116855"/>
            <a:ext cx="1018173" cy="909425"/>
            <a:chOff x="3033127" y="2199405"/>
            <a:chExt cx="1220515" cy="909425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8D51C6B-E379-4CAF-A504-EC7104317DEF}"/>
                </a:ext>
              </a:extLst>
            </p:cNvPr>
            <p:cNvSpPr/>
            <p:nvPr/>
          </p:nvSpPr>
          <p:spPr>
            <a:xfrm rot="5400000">
              <a:off x="3123699" y="2108833"/>
              <a:ext cx="909425" cy="1090570"/>
            </a:xfrm>
            <a:prstGeom prst="ellipse">
              <a:avLst/>
            </a:prstGeom>
            <a:solidFill>
              <a:srgbClr val="5380F7"/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307656" y="2377119"/>
              <a:ext cx="945986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22</a:t>
              </a:r>
              <a:endParaRPr lang="zh-CN" altLang="en-US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7F6ABB8C-0D60-449E-B721-87633C0F5EA1}"/>
              </a:ext>
            </a:extLst>
          </p:cNvPr>
          <p:cNvSpPr/>
          <p:nvPr/>
        </p:nvSpPr>
        <p:spPr>
          <a:xfrm>
            <a:off x="4437038" y="2170449"/>
            <a:ext cx="203132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认识爬虫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6C3466D4-CB45-42F7-BACB-0E0F209F939B}"/>
              </a:ext>
            </a:extLst>
          </p:cNvPr>
          <p:cNvSpPr/>
          <p:nvPr/>
        </p:nvSpPr>
        <p:spPr>
          <a:xfrm>
            <a:off x="355556" y="943583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B2BAC04-7DA9-423F-9492-FB8D7DEA86C9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950D73A-7E74-4CCA-837A-871F66A1330D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13" name="圆角矩形 104">
                <a:extLst>
                  <a:ext uri="{FF2B5EF4-FFF2-40B4-BE49-F238E27FC236}">
                    <a16:creationId xmlns:a16="http://schemas.microsoft.com/office/drawing/2014/main" id="{5D61651B-9382-4848-A288-038D0EC0CB73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05">
                <a:extLst>
                  <a:ext uri="{FF2B5EF4-FFF2-40B4-BE49-F238E27FC236}">
                    <a16:creationId xmlns:a16="http://schemas.microsoft.com/office/drawing/2014/main" id="{092AD621-7442-47F9-BF91-59A790D926FC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F0D4D90-5826-4960-AEB1-39E19D02087D}"/>
                </a:ext>
              </a:extLst>
            </p:cNvPr>
            <p:cNvSpPr/>
            <p:nvPr/>
          </p:nvSpPr>
          <p:spPr>
            <a:xfrm>
              <a:off x="1052111" y="1280250"/>
              <a:ext cx="9509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网络爬虫</a:t>
              </a:r>
              <a:endParaRPr lang="zh-CN" alt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02770CE6-6EA5-4FDD-9903-811B34DBD081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22.1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什么是网络爬虫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grpSp>
        <p:nvGrpSpPr>
          <p:cNvPr id="44" name="组合 43">
            <a:extLst>
              <a:ext uri="{FF2B5EF4-FFF2-40B4-BE49-F238E27FC236}">
                <a16:creationId xmlns:a16="http://schemas.microsoft.com/office/drawing/2014/main" id="{1777228C-96F2-44C6-A28A-D29E66668F00}"/>
              </a:ext>
            </a:extLst>
          </p:cNvPr>
          <p:cNvGrpSpPr/>
          <p:nvPr/>
        </p:nvGrpSpPr>
        <p:grpSpPr>
          <a:xfrm>
            <a:off x="2007139" y="1751513"/>
            <a:ext cx="884525" cy="586438"/>
            <a:chOff x="1007688" y="2717016"/>
            <a:chExt cx="1303316" cy="864096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40E43F1A-49BD-4394-9185-3C438601090E}"/>
                </a:ext>
              </a:extLst>
            </p:cNvPr>
            <p:cNvSpPr/>
            <p:nvPr/>
          </p:nvSpPr>
          <p:spPr>
            <a:xfrm>
              <a:off x="1007688" y="2717016"/>
              <a:ext cx="1303316" cy="864096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FCAC87B6-74EC-4D5F-A70C-67FCB9776ADF}"/>
                </a:ext>
              </a:extLst>
            </p:cNvPr>
            <p:cNvSpPr/>
            <p:nvPr/>
          </p:nvSpPr>
          <p:spPr>
            <a:xfrm>
              <a:off x="1043349" y="2844225"/>
              <a:ext cx="1144871" cy="5441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b="0" cap="none" spc="0" dirty="0">
                  <a:ln w="0"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</a:rPr>
                <a:t>爬虫</a:t>
              </a:r>
            </a:p>
          </p:txBody>
        </p:sp>
      </p:grpSp>
      <p:sp>
        <p:nvSpPr>
          <p:cNvPr id="47" name="箭头: 右 46">
            <a:extLst>
              <a:ext uri="{FF2B5EF4-FFF2-40B4-BE49-F238E27FC236}">
                <a16:creationId xmlns:a16="http://schemas.microsoft.com/office/drawing/2014/main" id="{B995C796-0EDE-4761-B640-46BED112100B}"/>
              </a:ext>
            </a:extLst>
          </p:cNvPr>
          <p:cNvSpPr/>
          <p:nvPr/>
        </p:nvSpPr>
        <p:spPr>
          <a:xfrm>
            <a:off x="3019816" y="1922558"/>
            <a:ext cx="879657" cy="2443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F9E5B45-A9E6-450C-AF6B-7C2AA552433D}"/>
              </a:ext>
            </a:extLst>
          </p:cNvPr>
          <p:cNvSpPr/>
          <p:nvPr/>
        </p:nvSpPr>
        <p:spPr>
          <a:xfrm>
            <a:off x="4557646" y="1700443"/>
            <a:ext cx="2353376" cy="39687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互联网数据和信息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87830F7-1B3A-4141-9CC6-11538DE51FDF}"/>
              </a:ext>
            </a:extLst>
          </p:cNvPr>
          <p:cNvSpPr/>
          <p:nvPr/>
        </p:nvSpPr>
        <p:spPr>
          <a:xfrm>
            <a:off x="1402802" y="2673404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网页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蜘蛛</a:t>
            </a:r>
            <a:endParaRPr lang="zh-CN" altLang="en-US" sz="14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3DF5052-57F1-455E-953E-69B4B6DD51BE}"/>
              </a:ext>
            </a:extLst>
          </p:cNvPr>
          <p:cNvSpPr/>
          <p:nvPr/>
        </p:nvSpPr>
        <p:spPr>
          <a:xfrm>
            <a:off x="2524557" y="2682821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网页机器人</a:t>
            </a:r>
            <a:endParaRPr lang="zh-CN" altLang="en-US" sz="1400" dirty="0"/>
          </a:p>
        </p:txBody>
      </p:sp>
      <p:sp>
        <p:nvSpPr>
          <p:cNvPr id="51" name="箭头: 右 50">
            <a:extLst>
              <a:ext uri="{FF2B5EF4-FFF2-40B4-BE49-F238E27FC236}">
                <a16:creationId xmlns:a16="http://schemas.microsoft.com/office/drawing/2014/main" id="{42948F63-F550-4B4D-B134-B70D6225CA2F}"/>
              </a:ext>
            </a:extLst>
          </p:cNvPr>
          <p:cNvSpPr/>
          <p:nvPr/>
        </p:nvSpPr>
        <p:spPr>
          <a:xfrm rot="3209809">
            <a:off x="2538224" y="2441118"/>
            <a:ext cx="398711" cy="97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箭头: 右 51">
            <a:extLst>
              <a:ext uri="{FF2B5EF4-FFF2-40B4-BE49-F238E27FC236}">
                <a16:creationId xmlns:a16="http://schemas.microsoft.com/office/drawing/2014/main" id="{29A6EE84-F34D-4623-B53F-0C70F6D90DC9}"/>
              </a:ext>
            </a:extLst>
          </p:cNvPr>
          <p:cNvSpPr/>
          <p:nvPr/>
        </p:nvSpPr>
        <p:spPr>
          <a:xfrm rot="8109065">
            <a:off x="1930455" y="2440445"/>
            <a:ext cx="398711" cy="97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8992EBB-7C69-42E2-83F5-153ECDC5DE8D}"/>
              </a:ext>
            </a:extLst>
          </p:cNvPr>
          <p:cNvSpPr/>
          <p:nvPr/>
        </p:nvSpPr>
        <p:spPr>
          <a:xfrm>
            <a:off x="4876233" y="2231217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戏称为：网页追逐着</a:t>
            </a:r>
            <a:endParaRPr lang="zh-CN" altLang="en-US" sz="1400" dirty="0"/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147720E8-03ED-4D68-A9E2-D1F6948F0D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8004" y="3130285"/>
            <a:ext cx="3959933" cy="18183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5659030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6EBA06BD-333C-4463-80A1-20C247D64EAB}"/>
              </a:ext>
            </a:extLst>
          </p:cNvPr>
          <p:cNvSpPr/>
          <p:nvPr/>
        </p:nvSpPr>
        <p:spPr>
          <a:xfrm>
            <a:off x="355556" y="943583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B2BAC04-7DA9-423F-9492-FB8D7DEA86C9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950D73A-7E74-4CCA-837A-871F66A1330D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13" name="圆角矩形 104">
                <a:extLst>
                  <a:ext uri="{FF2B5EF4-FFF2-40B4-BE49-F238E27FC236}">
                    <a16:creationId xmlns:a16="http://schemas.microsoft.com/office/drawing/2014/main" id="{5D61651B-9382-4848-A288-038D0EC0CB73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05">
                <a:extLst>
                  <a:ext uri="{FF2B5EF4-FFF2-40B4-BE49-F238E27FC236}">
                    <a16:creationId xmlns:a16="http://schemas.microsoft.com/office/drawing/2014/main" id="{092AD621-7442-47F9-BF91-59A790D926FC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F0D4D90-5826-4960-AEB1-39E19D02087D}"/>
                </a:ext>
              </a:extLst>
            </p:cNvPr>
            <p:cNvSpPr/>
            <p:nvPr/>
          </p:nvSpPr>
          <p:spPr>
            <a:xfrm>
              <a:off x="1052111" y="1280250"/>
              <a:ext cx="9509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数据挖掘</a:t>
              </a:r>
            </a:p>
          </p:txBody>
        </p: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02770CE6-6EA5-4FDD-9903-811B34DBD081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22.2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数据挖掘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B1E3479A-A094-4B1B-A7B8-EBBD8ABA60DA}"/>
              </a:ext>
            </a:extLst>
          </p:cNvPr>
          <p:cNvGrpSpPr/>
          <p:nvPr/>
        </p:nvGrpSpPr>
        <p:grpSpPr>
          <a:xfrm>
            <a:off x="577316" y="2166221"/>
            <a:ext cx="7379234" cy="1855131"/>
            <a:chOff x="577316" y="2166221"/>
            <a:chExt cx="7379234" cy="1855131"/>
          </a:xfrm>
        </p:grpSpPr>
        <p:graphicFrame>
          <p:nvGraphicFramePr>
            <p:cNvPr id="15" name="对象 14">
              <a:extLst>
                <a:ext uri="{FF2B5EF4-FFF2-40B4-BE49-F238E27FC236}">
                  <a16:creationId xmlns:a16="http://schemas.microsoft.com/office/drawing/2014/main" id="{C418DD75-52E2-407A-B1BE-0B0E0423663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7879407"/>
                </p:ext>
              </p:extLst>
            </p:nvPr>
          </p:nvGraphicFramePr>
          <p:xfrm>
            <a:off x="577316" y="2166222"/>
            <a:ext cx="3293461" cy="185513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1" name="CorelDRAW" r:id="rId6" imgW="2810175" imgH="1583016" progId="CorelDraw.Graphic.21">
                    <p:embed/>
                  </p:oleObj>
                </mc:Choice>
                <mc:Fallback>
                  <p:oleObj name="CorelDRAW" r:id="rId6" imgW="2810175" imgH="1583016" progId="CorelDraw.Graphic.21">
                    <p:embed/>
                    <p:pic>
                      <p:nvPicPr>
                        <p:cNvPr id="2" name="对象 1">
                          <a:extLst>
                            <a:ext uri="{FF2B5EF4-FFF2-40B4-BE49-F238E27FC236}">
                              <a16:creationId xmlns:a16="http://schemas.microsoft.com/office/drawing/2014/main" id="{FC9F09D3-026A-488F-8A56-090470E6044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77316" y="2166222"/>
                          <a:ext cx="3293461" cy="185513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2026474-38D6-40FC-A960-02C201D623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566"/>
            <a:stretch/>
          </p:blipFill>
          <p:spPr>
            <a:xfrm>
              <a:off x="4092537" y="2166221"/>
              <a:ext cx="3864013" cy="17898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custDataLst>
      <p:tags r:id="rId2"/>
    </p:custDataLst>
    <p:extLst>
      <p:ext uri="{BB962C8B-B14F-4D97-AF65-F5344CB8AC3E}">
        <p14:creationId xmlns:p14="http://schemas.microsoft.com/office/powerpoint/2010/main" val="3756234695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81970857-4BF7-4B58-9EAB-73E5386E7ECC}"/>
              </a:ext>
            </a:extLst>
          </p:cNvPr>
          <p:cNvSpPr/>
          <p:nvPr/>
        </p:nvSpPr>
        <p:spPr>
          <a:xfrm>
            <a:off x="355556" y="943583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B2BAC04-7DA9-423F-9492-FB8D7DEA86C9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950D73A-7E74-4CCA-837A-871F66A1330D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13" name="圆角矩形 104">
                <a:extLst>
                  <a:ext uri="{FF2B5EF4-FFF2-40B4-BE49-F238E27FC236}">
                    <a16:creationId xmlns:a16="http://schemas.microsoft.com/office/drawing/2014/main" id="{5D61651B-9382-4848-A288-038D0EC0CB73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05">
                <a:extLst>
                  <a:ext uri="{FF2B5EF4-FFF2-40B4-BE49-F238E27FC236}">
                    <a16:creationId xmlns:a16="http://schemas.microsoft.com/office/drawing/2014/main" id="{092AD621-7442-47F9-BF91-59A790D926FC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F0D4D90-5826-4960-AEB1-39E19D02087D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02770CE6-6EA5-4FDD-9903-811B34DBD081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3CA146C-D668-4CA0-BB86-FF85A3472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836" y="1887231"/>
            <a:ext cx="6048370" cy="248193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66427478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57C193F-5335-4D5F-9C0F-BC84AC3DF010}"/>
              </a:ext>
            </a:extLst>
          </p:cNvPr>
          <p:cNvSpPr/>
          <p:nvPr/>
        </p:nvSpPr>
        <p:spPr>
          <a:xfrm>
            <a:off x="355556" y="943583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B2BAC04-7DA9-423F-9492-FB8D7DEA86C9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950D73A-7E74-4CCA-837A-871F66A1330D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13" name="圆角矩形 104">
                <a:extLst>
                  <a:ext uri="{FF2B5EF4-FFF2-40B4-BE49-F238E27FC236}">
                    <a16:creationId xmlns:a16="http://schemas.microsoft.com/office/drawing/2014/main" id="{5D61651B-9382-4848-A288-038D0EC0CB73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105">
                <a:extLst>
                  <a:ext uri="{FF2B5EF4-FFF2-40B4-BE49-F238E27FC236}">
                    <a16:creationId xmlns:a16="http://schemas.microsoft.com/office/drawing/2014/main" id="{092AD621-7442-47F9-BF91-59A790D926FC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F0D4D90-5826-4960-AEB1-39E19D02087D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02770CE6-6EA5-4FDD-9903-811B34DBD081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8F043424-47F3-4AEB-A011-213AFFAA71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233309"/>
              </p:ext>
            </p:extLst>
          </p:nvPr>
        </p:nvGraphicFramePr>
        <p:xfrm>
          <a:off x="1392988" y="2057139"/>
          <a:ext cx="2796004" cy="25238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CorelDRAW" r:id="rId6" imgW="3179752" imgH="2870629" progId="CorelDraw.Graphic.21">
                  <p:embed/>
                </p:oleObj>
              </mc:Choice>
              <mc:Fallback>
                <p:oleObj name="CorelDRAW" r:id="rId6" imgW="3179752" imgH="2870629" progId="CorelDraw.Graphic.21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8874B4A2-7795-46E8-915B-BF1CD90547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92988" y="2057139"/>
                        <a:ext cx="2796004" cy="25238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1C0E4FEC-B530-4AAA-BF9C-C7310A24F2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132" y="1540071"/>
            <a:ext cx="2199765" cy="30543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B658EE5-85C6-43F6-B8B0-9C7106095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7308" y="4370395"/>
            <a:ext cx="609600" cy="44767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644241271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CA78CF0F-2E01-4483-804F-086A96BCD71A}"/>
              </a:ext>
            </a:extLst>
          </p:cNvPr>
          <p:cNvSpPr/>
          <p:nvPr/>
        </p:nvSpPr>
        <p:spPr>
          <a:xfrm>
            <a:off x="355556" y="943583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51CABB43-7F07-4CB1-B26D-BB41B3324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928" y="1752210"/>
            <a:ext cx="4998144" cy="261695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1AC89F6-27AD-4438-A043-7A13A9E5ED21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154D05C-41C1-4013-89B1-6EE84A342F03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271CAD1-67E9-4CA0-9D5B-65C59A2A473D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1" name="圆角矩形 104">
                <a:extLst>
                  <a:ext uri="{FF2B5EF4-FFF2-40B4-BE49-F238E27FC236}">
                    <a16:creationId xmlns:a16="http://schemas.microsoft.com/office/drawing/2014/main" id="{116B6E0B-8938-49D9-90B1-14B24554DC50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105">
                <a:extLst>
                  <a:ext uri="{FF2B5EF4-FFF2-40B4-BE49-F238E27FC236}">
                    <a16:creationId xmlns:a16="http://schemas.microsoft.com/office/drawing/2014/main" id="{B90AF0CA-B4FF-43FC-8DAA-FB619A2304D8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D9A603D-9913-4D92-BE34-C46CAE05804E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917372599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D254EB7B-3C3F-4348-A854-1F59164CEAE3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DDEFD97-E8A5-4BD0-BBC9-BBECC5564D7E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A23B40E-745D-4189-B769-7FC2ABFE494E}"/>
              </a:ext>
            </a:extLst>
          </p:cNvPr>
          <p:cNvSpPr/>
          <p:nvPr/>
        </p:nvSpPr>
        <p:spPr>
          <a:xfrm>
            <a:off x="2224445" y="99794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900" dirty="0"/>
              <a:t>GET /a/b/c.html HTTP/1.1</a:t>
            </a:r>
          </a:p>
          <a:p>
            <a:r>
              <a:rPr lang="zh-CN" altLang="en-US" sz="900" dirty="0"/>
              <a:t>Host: localhost:8080</a:t>
            </a:r>
          </a:p>
          <a:p>
            <a:r>
              <a:rPr lang="zh-CN" altLang="en-US" sz="900" dirty="0"/>
              <a:t>Connection: keep-alive</a:t>
            </a:r>
          </a:p>
          <a:p>
            <a:r>
              <a:rPr lang="zh-CN" altLang="en-US" sz="900" dirty="0"/>
              <a:t>Upgrade-Insecure-Requests: 1</a:t>
            </a:r>
          </a:p>
          <a:p>
            <a:r>
              <a:rPr lang="zh-CN" altLang="en-US" sz="900" dirty="0"/>
              <a:t>User-Agent: Mozilla/5.0 (Windows NT 10.0; WOW64) AppleWebKit/537.36 (KHTML, like Gecko) Chrome/63.0.3239.132 Safari/537.36</a:t>
            </a:r>
          </a:p>
          <a:p>
            <a:r>
              <a:rPr lang="zh-CN" altLang="en-US" sz="900" dirty="0"/>
              <a:t>Accept: text/html,application/xhtml+xml,application/xml;q=0.9,image/webp,image/apng,*/*;q=0.8</a:t>
            </a:r>
          </a:p>
          <a:p>
            <a:r>
              <a:rPr lang="zh-CN" altLang="en-US" sz="900" dirty="0"/>
              <a:t>Accept-Encoding: gzip, deflate, br</a:t>
            </a:r>
          </a:p>
          <a:p>
            <a:r>
              <a:rPr lang="zh-CN" altLang="en-US" sz="900" dirty="0"/>
              <a:t>Accept-Language: zh-CN,zh;q=0.9</a:t>
            </a:r>
          </a:p>
          <a:p>
            <a:r>
              <a:rPr lang="zh-CN" altLang="en-US" sz="900" dirty="0"/>
              <a:t>Cookie: __guid=111872281.143759942673925680.1563626521189.2625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458F319-1DFE-4BC6-ABDD-BE69BEA45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1636" y="2571750"/>
            <a:ext cx="5147662" cy="2220922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6C15A48E-F287-4172-A0BA-97BF10DAEF2F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B1B10E9-C2EE-4C7D-A72C-74ED53765941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2" name="圆角矩形 104">
                <a:extLst>
                  <a:ext uri="{FF2B5EF4-FFF2-40B4-BE49-F238E27FC236}">
                    <a16:creationId xmlns:a16="http://schemas.microsoft.com/office/drawing/2014/main" id="{732F374D-51A0-4BE8-90BF-53729466A7D3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105">
                <a:extLst>
                  <a:ext uri="{FF2B5EF4-FFF2-40B4-BE49-F238E27FC236}">
                    <a16:creationId xmlns:a16="http://schemas.microsoft.com/office/drawing/2014/main" id="{D3AE63C2-1D99-4B6D-8D16-A956283EA39F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63815CD-8730-4DDA-9372-8EEDB4C46B8A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476477395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7C8304E-EAC2-4A89-AEF0-0A6BC70644AD}"/>
              </a:ext>
            </a:extLst>
          </p:cNvPr>
          <p:cNvSpPr/>
          <p:nvPr/>
        </p:nvSpPr>
        <p:spPr>
          <a:xfrm>
            <a:off x="354518" y="913189"/>
            <a:ext cx="8434963" cy="4098137"/>
          </a:xfrm>
          <a:prstGeom prst="roundRect">
            <a:avLst>
              <a:gd name="adj" fmla="val 7430"/>
            </a:avLst>
          </a:prstGeom>
          <a:solidFill>
            <a:srgbClr val="99CC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556166" y="246399"/>
            <a:ext cx="365491" cy="358693"/>
          </a:xfrm>
          <a:prstGeom prst="ellipse">
            <a:avLst/>
          </a:prstGeom>
          <a:solidFill>
            <a:srgbClr val="5380F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26F77-919A-44E7-A6F9-11F58D66AD3A}"/>
              </a:ext>
            </a:extLst>
          </p:cNvPr>
          <p:cNvCxnSpPr/>
          <p:nvPr/>
        </p:nvCxnSpPr>
        <p:spPr>
          <a:xfrm>
            <a:off x="456474" y="774337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8162B92-6B59-4493-9DA1-8060E374A6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038" y="4340176"/>
            <a:ext cx="706962" cy="8033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08B685-05D4-4C53-940F-4670DF5495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6227" y="1812935"/>
            <a:ext cx="5631543" cy="18972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EF495BB-F64C-4A17-A374-327E4727A7FD}"/>
              </a:ext>
            </a:extLst>
          </p:cNvPr>
          <p:cNvSpPr txBox="1"/>
          <p:nvPr/>
        </p:nvSpPr>
        <p:spPr>
          <a:xfrm>
            <a:off x="1058091" y="194914"/>
            <a:ext cx="47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22.3 HTTP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zh-CN" altLang="zh-CN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F29AA4D-80F0-4763-8B11-630EA9D249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6666" y="3882452"/>
            <a:ext cx="2210668" cy="9734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6781DD4B-7DA3-4A3F-AF7A-244AFE1F7D3C}"/>
              </a:ext>
            </a:extLst>
          </p:cNvPr>
          <p:cNvGrpSpPr/>
          <p:nvPr/>
        </p:nvGrpSpPr>
        <p:grpSpPr>
          <a:xfrm>
            <a:off x="688569" y="1107914"/>
            <a:ext cx="1417125" cy="432155"/>
            <a:chOff x="926485" y="1266016"/>
            <a:chExt cx="1209308" cy="43215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0666688-A3D8-46B7-B8D3-F084D03948F3}"/>
                </a:ext>
              </a:extLst>
            </p:cNvPr>
            <p:cNvGrpSpPr/>
            <p:nvPr/>
          </p:nvGrpSpPr>
          <p:grpSpPr>
            <a:xfrm rot="5400000">
              <a:off x="1315061" y="877440"/>
              <a:ext cx="432155" cy="1209308"/>
              <a:chOff x="4013612" y="985436"/>
              <a:chExt cx="1443428" cy="3314468"/>
            </a:xfrm>
          </p:grpSpPr>
          <p:sp>
            <p:nvSpPr>
              <p:cNvPr id="22" name="圆角矩形 104">
                <a:extLst>
                  <a:ext uri="{FF2B5EF4-FFF2-40B4-BE49-F238E27FC236}">
                    <a16:creationId xmlns:a16="http://schemas.microsoft.com/office/drawing/2014/main" id="{BE067E88-A385-4306-8279-307AE621245D}"/>
                  </a:ext>
                </a:extLst>
              </p:cNvPr>
              <p:cNvSpPr/>
              <p:nvPr/>
            </p:nvSpPr>
            <p:spPr>
              <a:xfrm rot="5400000">
                <a:off x="3078092" y="1920956"/>
                <a:ext cx="3314468" cy="14434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105">
                <a:extLst>
                  <a:ext uri="{FF2B5EF4-FFF2-40B4-BE49-F238E27FC236}">
                    <a16:creationId xmlns:a16="http://schemas.microsoft.com/office/drawing/2014/main" id="{9D919DAD-82C9-4A26-A3A6-53D4A34A8839}"/>
                  </a:ext>
                </a:extLst>
              </p:cNvPr>
              <p:cNvSpPr/>
              <p:nvPr/>
            </p:nvSpPr>
            <p:spPr>
              <a:xfrm rot="5400000">
                <a:off x="3109761" y="1976006"/>
                <a:ext cx="3251129" cy="135270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812D3B5-3FCC-48A9-BC62-820DC23BD06D}"/>
                </a:ext>
              </a:extLst>
            </p:cNvPr>
            <p:cNvSpPr/>
            <p:nvPr/>
          </p:nvSpPr>
          <p:spPr>
            <a:xfrm>
              <a:off x="1250461" y="1280250"/>
              <a:ext cx="554284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协议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4844791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清风素材 https://12sc.taobao.com/">
  <a:themeElements>
    <a:clrScheme name="夏至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11225</TotalTime>
  <Words>272</Words>
  <Application>Microsoft Office PowerPoint</Application>
  <PresentationFormat>全屏显示(16:9)</PresentationFormat>
  <Paragraphs>56</Paragraphs>
  <Slides>13</Slides>
  <Notes>13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微软雅黑</vt:lpstr>
      <vt:lpstr>Arial</vt:lpstr>
      <vt:lpstr>微软雅黑</vt:lpstr>
      <vt:lpstr>黑体</vt:lpstr>
      <vt:lpstr>Calibri</vt:lpstr>
      <vt:lpstr>清风素材 https://12sc.taobao.com/</vt:lpstr>
      <vt:lpstr>CorelDRAW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Administrator</cp:lastModifiedBy>
  <cp:revision>578</cp:revision>
  <dcterms:created xsi:type="dcterms:W3CDTF">2015-01-23T04:02:00Z</dcterms:created>
  <dcterms:modified xsi:type="dcterms:W3CDTF">2019-12-09T02:17:45Z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